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3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2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7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1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5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0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6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0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81526-4FD5-EE4E-88AA-F98C60F7A72E}" type="datetimeFigureOut"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7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23" y="776519"/>
            <a:ext cx="1968215" cy="127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23" y="2256034"/>
            <a:ext cx="1524000" cy="15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8823" y="174661"/>
            <a:ext cx="17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Clients: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23" y="3985518"/>
            <a:ext cx="1600200" cy="1536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6462" y="2671281"/>
            <a:ext cx="857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GeMS worker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823" y="5060553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Any interested party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38" y="2050550"/>
            <a:ext cx="2204944" cy="22049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86649" y="4534930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Amazon API 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67665" y="543993"/>
            <a:ext cx="375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URL:</a:t>
            </a:r>
            <a:br>
              <a:rPr lang="en-US"/>
            </a:br>
            <a:r>
              <a:rPr lang="en-US"/>
              <a:t>https://xxxxxxx.execute-api.us-west-2.amazonaws.com/dev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362" y="1746759"/>
            <a:ext cx="2421924" cy="24219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5200" y="4534930"/>
            <a:ext cx="184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AWS Lambda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703" y="1493350"/>
            <a:ext cx="2335427" cy="9139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12411" y="815459"/>
            <a:ext cx="2137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Zappa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92281" y="2671281"/>
            <a:ext cx="238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Endpoints &amp; Methods: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03492" y="3150973"/>
            <a:ext cx="2446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/job  GET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/job POST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/stop_instances POST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/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(red = authenticated)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24216" y="353794"/>
            <a:ext cx="7834184" cy="4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442823" y="6323663"/>
            <a:ext cx="8097491" cy="2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98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22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cp:lastPrinted>2017-03-13T18:09:10Z</cp:lastPrinted>
  <dcterms:created xsi:type="dcterms:W3CDTF">2017-03-13T17:50:34Z</dcterms:created>
  <dcterms:modified xsi:type="dcterms:W3CDTF">2017-03-13T18:18:04Z</dcterms:modified>
</cp:coreProperties>
</file>